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2" r:id="rId12"/>
    <p:sldId id="278" r:id="rId13"/>
    <p:sldId id="276" r:id="rId14"/>
    <p:sldId id="275" r:id="rId15"/>
    <p:sldId id="274" r:id="rId16"/>
    <p:sldId id="273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1513" autoAdjust="0"/>
    <p:restoredTop sz="93011" autoAdjust="0"/>
  </p:normalViewPr>
  <p:slideViewPr>
    <p:cSldViewPr>
      <p:cViewPr>
        <p:scale>
          <a:sx n="69" d="100"/>
          <a:sy n="69" d="100"/>
        </p:scale>
        <p:origin x="-1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0D87C-F09E-4BB9-B38B-2549CEE8DA2C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827F1-0B56-4760-B8B9-4B9EDC6DD9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827F1-0B56-4760-B8B9-4B9EDC6DD9A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827F1-0B56-4760-B8B9-4B9EDC6DD9A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827F1-0B56-4760-B8B9-4B9EDC6DD9AA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DF28-12C7-4B7C-A3FC-9F97EE190615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5E91-4BDB-46E6-A90C-92F1FFDFB0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DF28-12C7-4B7C-A3FC-9F97EE190615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5E91-4BDB-46E6-A90C-92F1FFDFB0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DF28-12C7-4B7C-A3FC-9F97EE190615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5E91-4BDB-46E6-A90C-92F1FFDFB0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DF28-12C7-4B7C-A3FC-9F97EE190615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5E91-4BDB-46E6-A90C-92F1FFDFB0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DF28-12C7-4B7C-A3FC-9F97EE190615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5E91-4BDB-46E6-A90C-92F1FFDFB0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DF28-12C7-4B7C-A3FC-9F97EE190615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5E91-4BDB-46E6-A90C-92F1FFDFB0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DF28-12C7-4B7C-A3FC-9F97EE190615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5E91-4BDB-46E6-A90C-92F1FFDFB0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DF28-12C7-4B7C-A3FC-9F97EE190615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5E91-4BDB-46E6-A90C-92F1FFDFB0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DF28-12C7-4B7C-A3FC-9F97EE190615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5E91-4BDB-46E6-A90C-92F1FFDFB0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DF28-12C7-4B7C-A3FC-9F97EE190615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5E91-4BDB-46E6-A90C-92F1FFDFB0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DF28-12C7-4B7C-A3FC-9F97EE190615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5E91-4BDB-46E6-A90C-92F1FFDFB0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ADF28-12C7-4B7C-A3FC-9F97EE190615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35E91-4BDB-46E6-A90C-92F1FFDFB0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438400" y="2514600"/>
            <a:ext cx="3291287" cy="92333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2016/2017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60859" y="533400"/>
            <a:ext cx="5183983" cy="1754326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Amani Mvomero 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Names of Clients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Name:Shabani Magomba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Date of birth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Ward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District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Region</a:t>
            </a:r>
            <a:r>
              <a:rPr lang="en-US" dirty="0" smtClean="0"/>
              <a:t>: morogoro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Type of disability</a:t>
            </a:r>
            <a:r>
              <a:rPr lang="en-US" dirty="0" smtClean="0"/>
              <a:t>: Deaf and Dumb</a:t>
            </a:r>
          </a:p>
          <a:p>
            <a:endParaRPr lang="en-US" dirty="0"/>
          </a:p>
        </p:txBody>
      </p:sp>
      <p:pic>
        <p:nvPicPr>
          <p:cNvPr id="16386" name="Picture 2" descr="H:\DCIM\100MEDIA\PTDC01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89" y="1600200"/>
            <a:ext cx="34130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Name: Asimwe Kalokola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Date of birth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Ward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District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Region</a:t>
            </a:r>
            <a:r>
              <a:rPr lang="en-US" dirty="0" smtClean="0"/>
              <a:t>: morogoro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Type of disability</a:t>
            </a:r>
            <a:r>
              <a:rPr lang="en-US" dirty="0" smtClean="0"/>
              <a:t>: Slow learner</a:t>
            </a:r>
          </a:p>
          <a:p>
            <a:endParaRPr lang="en-US" dirty="0"/>
          </a:p>
        </p:txBody>
      </p:sp>
      <p:pic>
        <p:nvPicPr>
          <p:cNvPr id="15362" name="Picture 2" descr="H:\DCIM\100MEDIA\PTDC01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89" y="1600200"/>
            <a:ext cx="34130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Name:Shabani Masudi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Date of birth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Ward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District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Region</a:t>
            </a:r>
            <a:r>
              <a:rPr lang="en-US" dirty="0" smtClean="0"/>
              <a:t>: morogoro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Type of disability</a:t>
            </a:r>
            <a:r>
              <a:rPr lang="en-US" dirty="0" smtClean="0"/>
              <a:t>: Deaf and Dumb </a:t>
            </a:r>
          </a:p>
          <a:p>
            <a:endParaRPr lang="en-US" dirty="0"/>
          </a:p>
        </p:txBody>
      </p:sp>
      <p:pic>
        <p:nvPicPr>
          <p:cNvPr id="1026" name="Picture 2" descr="H:\DCIM\100MEDIA\PTDC01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1600200"/>
            <a:ext cx="357341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Name: Eunis Nolasco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Date of birth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Ward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District</a:t>
            </a:r>
            <a:r>
              <a:rPr lang="en-US" dirty="0" smtClean="0"/>
              <a:t>:  Mvomero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Region</a:t>
            </a:r>
            <a:r>
              <a:rPr lang="en-US" dirty="0" smtClean="0"/>
              <a:t>: morogoro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Type of disability</a:t>
            </a:r>
            <a:r>
              <a:rPr lang="en-US" dirty="0" smtClean="0"/>
              <a:t>: Deaf and Dumb </a:t>
            </a:r>
          </a:p>
          <a:p>
            <a:endParaRPr lang="en-US" dirty="0"/>
          </a:p>
        </p:txBody>
      </p:sp>
      <p:pic>
        <p:nvPicPr>
          <p:cNvPr id="3074" name="Picture 2" descr="H:\DCIM\100MEDIA\PTDC01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89" y="1646237"/>
            <a:ext cx="34130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Name: Sabrina juma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Date of birth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Ward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District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Region</a:t>
            </a:r>
            <a:r>
              <a:rPr lang="en-US" dirty="0" smtClean="0"/>
              <a:t>: morogoro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Type of disability</a:t>
            </a:r>
            <a:r>
              <a:rPr lang="en-US" dirty="0" smtClean="0"/>
              <a:t>: </a:t>
            </a:r>
            <a:r>
              <a:rPr lang="en-US" dirty="0" err="1" smtClean="0"/>
              <a:t>Nomal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:\DCIM\100MEDIA\PTDC01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89" y="1600200"/>
            <a:ext cx="34130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Name: Zainabu John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Date of birth:</a:t>
            </a:r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Ward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District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Region</a:t>
            </a:r>
            <a:r>
              <a:rPr lang="en-US" dirty="0" smtClean="0"/>
              <a:t>: morogoro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Type of disability</a:t>
            </a:r>
            <a:r>
              <a:rPr lang="en-US" dirty="0" smtClean="0"/>
              <a:t>: Deaf and Dumb  </a:t>
            </a:r>
          </a:p>
          <a:p>
            <a:endParaRPr lang="en-US" dirty="0"/>
          </a:p>
        </p:txBody>
      </p:sp>
      <p:pic>
        <p:nvPicPr>
          <p:cNvPr id="5122" name="Picture 2" descr="H:\DCIM\100MEDIA\PTDC01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89" y="1600200"/>
            <a:ext cx="34130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Name:Hadija Kilo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Date of birth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Ward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District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Region</a:t>
            </a:r>
            <a:r>
              <a:rPr lang="en-US" dirty="0" smtClean="0"/>
              <a:t>: morogoro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Type of disability</a:t>
            </a:r>
            <a:r>
              <a:rPr lang="en-US" dirty="0" smtClean="0"/>
              <a:t>: Deaf and Dumb </a:t>
            </a:r>
          </a:p>
          <a:p>
            <a:endParaRPr lang="en-US" dirty="0"/>
          </a:p>
        </p:txBody>
      </p:sp>
      <p:pic>
        <p:nvPicPr>
          <p:cNvPr id="6146" name="Picture 2" descr="H:\DCIM\100MEDIA\PTDC01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989" y="1600200"/>
            <a:ext cx="34130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Name:Kelvin Hamisi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Date of birth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Ward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District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Region</a:t>
            </a:r>
            <a:r>
              <a:rPr lang="en-US" dirty="0" smtClean="0"/>
              <a:t>: morogoro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Type of disability</a:t>
            </a:r>
            <a:r>
              <a:rPr lang="en-US" dirty="0" smtClean="0"/>
              <a:t>: Deaf and Dumb</a:t>
            </a:r>
          </a:p>
          <a:p>
            <a:endParaRPr lang="en-US" dirty="0"/>
          </a:p>
        </p:txBody>
      </p:sp>
      <p:pic>
        <p:nvPicPr>
          <p:cNvPr id="7170" name="Picture 2" descr="H:\DCIM\100MEDIA\PTDC01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89" y="1600200"/>
            <a:ext cx="34130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Name: Bruno Emmanuel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Date of birth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Ward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District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Region</a:t>
            </a:r>
            <a:r>
              <a:rPr lang="en-US" dirty="0" smtClean="0"/>
              <a:t>: morogoro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Type of disability</a:t>
            </a:r>
            <a:r>
              <a:rPr lang="en-US" dirty="0" smtClean="0"/>
              <a:t>: Deaf and Dumb </a:t>
            </a:r>
          </a:p>
          <a:p>
            <a:endParaRPr lang="en-US" dirty="0"/>
          </a:p>
        </p:txBody>
      </p:sp>
      <p:pic>
        <p:nvPicPr>
          <p:cNvPr id="8194" name="Picture 2" descr="H:\DCIM\100MEDIA\PTDC01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89" y="1600200"/>
            <a:ext cx="34130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Name: Victoria Mrosso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Date of birth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Ward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District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Region</a:t>
            </a:r>
            <a:r>
              <a:rPr lang="en-US" dirty="0" smtClean="0"/>
              <a:t>: morogoro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Type of disability</a:t>
            </a:r>
            <a:r>
              <a:rPr lang="en-US" dirty="0" smtClean="0"/>
              <a:t>: Down syndrome </a:t>
            </a:r>
          </a:p>
          <a:p>
            <a:endParaRPr lang="en-US" dirty="0"/>
          </a:p>
        </p:txBody>
      </p:sp>
      <p:pic>
        <p:nvPicPr>
          <p:cNvPr id="9218" name="Picture 2" descr="H:\DCIM\100MEDIA\PTDC01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89" y="1600200"/>
            <a:ext cx="34130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Name:Abdala Alfan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Date of birth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Ward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District</a:t>
            </a:r>
            <a:r>
              <a:rPr lang="en-US" dirty="0" smtClean="0"/>
              <a:t>:  Mvomero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Region</a:t>
            </a:r>
            <a:r>
              <a:rPr lang="en-US" dirty="0" smtClean="0"/>
              <a:t>: morogoro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Type of disability</a:t>
            </a:r>
            <a:r>
              <a:rPr lang="en-US" dirty="0" smtClean="0"/>
              <a:t>:  Mental Disability</a:t>
            </a:r>
          </a:p>
          <a:p>
            <a:endParaRPr lang="en-US" dirty="0"/>
          </a:p>
        </p:txBody>
      </p:sp>
      <p:pic>
        <p:nvPicPr>
          <p:cNvPr id="24578" name="Picture 2" descr="H:\DCIM\100MEDIA\PTDC01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89" y="1600200"/>
            <a:ext cx="34130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Name:Hamza Mruma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Date of birth</a:t>
            </a:r>
            <a:r>
              <a:rPr lang="en-US" dirty="0" smtClean="0"/>
              <a:t>:2006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Ward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District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Region</a:t>
            </a:r>
            <a:r>
              <a:rPr lang="en-US" dirty="0" smtClean="0"/>
              <a:t>: morogoro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Type of disability</a:t>
            </a:r>
            <a:r>
              <a:rPr lang="en-US" dirty="0" smtClean="0"/>
              <a:t>: Deaf and Dumb</a:t>
            </a:r>
          </a:p>
          <a:p>
            <a:endParaRPr lang="en-US" dirty="0"/>
          </a:p>
        </p:txBody>
      </p:sp>
      <p:pic>
        <p:nvPicPr>
          <p:cNvPr id="10242" name="Picture 2" descr="H:\DCIM\100MEDIA\PTDC01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89" y="1600200"/>
            <a:ext cx="34130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Name: Johnson Komba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Date of birth</a:t>
            </a:r>
            <a:r>
              <a:rPr lang="en-US" dirty="0" smtClean="0"/>
              <a:t>:2010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Ward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District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Region</a:t>
            </a:r>
            <a:r>
              <a:rPr lang="en-US" dirty="0" smtClean="0"/>
              <a:t>: morogoro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Type of disability</a:t>
            </a:r>
            <a:r>
              <a:rPr lang="en-US" dirty="0" smtClean="0"/>
              <a:t>: Deaf and Dumb </a:t>
            </a:r>
          </a:p>
          <a:p>
            <a:endParaRPr lang="en-US" dirty="0"/>
          </a:p>
        </p:txBody>
      </p:sp>
      <p:pic>
        <p:nvPicPr>
          <p:cNvPr id="11266" name="Picture 2" descr="H:\DCIM\100MEDIA\PTDC01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89" y="1600200"/>
            <a:ext cx="34130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Name:Lucia Francis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Date of birth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Ward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District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Region</a:t>
            </a:r>
            <a:r>
              <a:rPr lang="en-US" dirty="0" smtClean="0"/>
              <a:t>: morogoro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Type of disability</a:t>
            </a:r>
            <a:r>
              <a:rPr lang="en-US" dirty="0" smtClean="0"/>
              <a:t>:Normal  </a:t>
            </a:r>
          </a:p>
          <a:p>
            <a:endParaRPr lang="en-US" dirty="0"/>
          </a:p>
        </p:txBody>
      </p:sp>
      <p:pic>
        <p:nvPicPr>
          <p:cNvPr id="12290" name="Picture 2" descr="H:\DCIM\100MEDIA\PTDC01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89" y="1600200"/>
            <a:ext cx="34130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Name:Yohana Masatus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Date of birth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Ward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District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Region</a:t>
            </a:r>
            <a:r>
              <a:rPr lang="en-US" dirty="0" smtClean="0"/>
              <a:t>: morogoro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Type of disability</a:t>
            </a:r>
            <a:r>
              <a:rPr lang="en-US" dirty="0" smtClean="0"/>
              <a:t>:Deaf and Dumb  </a:t>
            </a:r>
          </a:p>
          <a:p>
            <a:endParaRPr lang="en-US" dirty="0"/>
          </a:p>
        </p:txBody>
      </p:sp>
      <p:pic>
        <p:nvPicPr>
          <p:cNvPr id="13314" name="Picture 2" descr="H:\DCIM\100MEDIA\PTDC01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89" y="1600200"/>
            <a:ext cx="34130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Name:Benadetha</a:t>
            </a:r>
            <a:r>
              <a:rPr lang="en-US" dirty="0"/>
              <a:t> </a:t>
            </a:r>
            <a:r>
              <a:rPr lang="en-US" dirty="0" smtClean="0"/>
              <a:t>Gowele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Date of birth</a:t>
            </a:r>
            <a:r>
              <a:rPr lang="en-US" dirty="0" smtClean="0"/>
              <a:t>:2002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Ward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District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Region</a:t>
            </a:r>
            <a:r>
              <a:rPr lang="en-US" dirty="0" smtClean="0"/>
              <a:t>: morogoro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Type of disability</a:t>
            </a:r>
            <a:r>
              <a:rPr lang="en-US" dirty="0" smtClean="0"/>
              <a:t>: Deaf and Dumb  </a:t>
            </a:r>
          </a:p>
          <a:p>
            <a:endParaRPr lang="en-US" dirty="0"/>
          </a:p>
        </p:txBody>
      </p:sp>
      <p:pic>
        <p:nvPicPr>
          <p:cNvPr id="14338" name="Picture 2" descr="H:\DCIM\100MEDIA\PTDC01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89" y="1600200"/>
            <a:ext cx="34130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Name:Radhia Twahil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Date of birth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Ward</a:t>
            </a:r>
            <a:r>
              <a:rPr lang="en-US" dirty="0" smtClean="0"/>
              <a:t>: Chamwino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District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Region</a:t>
            </a:r>
            <a:r>
              <a:rPr lang="en-US" dirty="0" smtClean="0"/>
              <a:t>: morogoro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Type of disability</a:t>
            </a:r>
            <a:r>
              <a:rPr lang="en-US" dirty="0" smtClean="0"/>
              <a:t>:Deaf and Dumb  </a:t>
            </a:r>
          </a:p>
          <a:p>
            <a:endParaRPr lang="en-US" dirty="0"/>
          </a:p>
        </p:txBody>
      </p:sp>
      <p:pic>
        <p:nvPicPr>
          <p:cNvPr id="26626" name="Picture 2" descr="H:\DCIM\100MEDIA\PTDC01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989" y="1600200"/>
            <a:ext cx="34130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Name:Johari Ally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Date of birth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Ward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District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Region</a:t>
            </a:r>
            <a:r>
              <a:rPr lang="en-US" dirty="0" smtClean="0"/>
              <a:t>: morogoro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Type of disability: </a:t>
            </a:r>
            <a:r>
              <a:rPr lang="en-US" dirty="0" smtClean="0"/>
              <a:t>Deaf and Dumb  </a:t>
            </a:r>
          </a:p>
          <a:p>
            <a:endParaRPr lang="en-US" dirty="0"/>
          </a:p>
        </p:txBody>
      </p:sp>
      <p:pic>
        <p:nvPicPr>
          <p:cNvPr id="27650" name="Picture 2" descr="H:\DCIM\100MEDIA\PTDC01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89" y="1600200"/>
            <a:ext cx="34130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Name:Shabani Masudi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Date of birth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Ward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District</a:t>
            </a:r>
            <a:r>
              <a:rPr lang="en-US" dirty="0" smtClean="0"/>
              <a:t>:  Mvomero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Region</a:t>
            </a:r>
            <a:r>
              <a:rPr lang="en-US" dirty="0" smtClean="0"/>
              <a:t>: morogoro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Type of disability</a:t>
            </a:r>
            <a:r>
              <a:rPr lang="en-US" dirty="0" smtClean="0"/>
              <a:t>: Normal</a:t>
            </a:r>
          </a:p>
          <a:p>
            <a:endParaRPr lang="en-US" dirty="0"/>
          </a:p>
        </p:txBody>
      </p:sp>
      <p:pic>
        <p:nvPicPr>
          <p:cNvPr id="23554" name="Picture 2" descr="H:\DCIM\100MEDIA\PTDC01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989" y="1600200"/>
            <a:ext cx="34130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Name:Mashaka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Date of birth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Ward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District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Region</a:t>
            </a:r>
            <a:r>
              <a:rPr lang="en-US" dirty="0" smtClean="0"/>
              <a:t>: morogoro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Type of disability</a:t>
            </a:r>
            <a:r>
              <a:rPr lang="en-US" dirty="0" smtClean="0"/>
              <a:t>: Mental Disability </a:t>
            </a:r>
          </a:p>
          <a:p>
            <a:endParaRPr lang="en-US" dirty="0"/>
          </a:p>
        </p:txBody>
      </p:sp>
      <p:pic>
        <p:nvPicPr>
          <p:cNvPr id="22530" name="Picture 2" descr="H:\DCIM\100MEDIA\PTDC01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89" y="1600200"/>
            <a:ext cx="34130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Name:Ave maria amani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Date of birth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Ward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District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Region</a:t>
            </a:r>
            <a:r>
              <a:rPr lang="en-US" dirty="0" smtClean="0"/>
              <a:t>: morogoro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Type of disability</a:t>
            </a:r>
            <a:r>
              <a:rPr lang="en-US" dirty="0" smtClean="0"/>
              <a:t>: Mental Disability</a:t>
            </a:r>
          </a:p>
          <a:p>
            <a:endParaRPr lang="en-US" dirty="0"/>
          </a:p>
        </p:txBody>
      </p:sp>
      <p:pic>
        <p:nvPicPr>
          <p:cNvPr id="21506" name="Picture 2" descr="H:\DCIM\100MEDIA\PTDC01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89" y="1600200"/>
            <a:ext cx="34130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Name:Primas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Date of birth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Ward</a:t>
            </a:r>
            <a:r>
              <a:rPr lang="en-US" dirty="0" smtClean="0"/>
              <a:t>: Chamwino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District</a:t>
            </a:r>
            <a:r>
              <a:rPr lang="en-US" dirty="0" smtClean="0"/>
              <a:t>: Morogoro municipal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Region</a:t>
            </a:r>
            <a:r>
              <a:rPr lang="en-US" dirty="0" smtClean="0"/>
              <a:t>: morogoro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Type of disability</a:t>
            </a:r>
            <a:r>
              <a:rPr lang="en-US" dirty="0" smtClean="0"/>
              <a:t>:  Deaf and Dumb </a:t>
            </a:r>
          </a:p>
          <a:p>
            <a:endParaRPr lang="en-US" dirty="0"/>
          </a:p>
        </p:txBody>
      </p:sp>
      <p:pic>
        <p:nvPicPr>
          <p:cNvPr id="20482" name="Picture 2" descr="H:\DCIM\100MEDIA\PTDC01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89" y="1600200"/>
            <a:ext cx="34130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Name:wahabi Hassani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Date of birth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Ward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District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Region</a:t>
            </a:r>
            <a:r>
              <a:rPr lang="en-US" dirty="0" smtClean="0"/>
              <a:t>: morogoro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Type of disability</a:t>
            </a:r>
            <a:r>
              <a:rPr lang="en-US" dirty="0" smtClean="0"/>
              <a:t>: Deaf and Dumb</a:t>
            </a:r>
          </a:p>
          <a:p>
            <a:endParaRPr lang="en-US" dirty="0"/>
          </a:p>
        </p:txBody>
      </p:sp>
      <p:pic>
        <p:nvPicPr>
          <p:cNvPr id="19458" name="Picture 2" descr="H:\DCIM\100MEDIA\PTDC01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89" y="1600200"/>
            <a:ext cx="34130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Name:Fatuma Saidi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Date of birth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Ward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District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Region</a:t>
            </a:r>
            <a:r>
              <a:rPr lang="en-US" dirty="0" smtClean="0"/>
              <a:t>: morogoro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Type of disability</a:t>
            </a:r>
            <a:r>
              <a:rPr lang="en-US" dirty="0" smtClean="0"/>
              <a:t>: Mental Disability</a:t>
            </a:r>
          </a:p>
          <a:p>
            <a:endParaRPr lang="en-US" dirty="0"/>
          </a:p>
        </p:txBody>
      </p:sp>
      <p:pic>
        <p:nvPicPr>
          <p:cNvPr id="18434" name="Picture 2" descr="H:\DCIM\100MEDIA\PTDC01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89" y="1600200"/>
            <a:ext cx="34130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Name: emmanuel  S. Mwenura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Date of birth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Ward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District</a:t>
            </a:r>
            <a:r>
              <a:rPr lang="en-US" dirty="0" smtClean="0"/>
              <a:t>: Mvomero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Region</a:t>
            </a:r>
            <a:r>
              <a:rPr lang="en-US" dirty="0" smtClean="0"/>
              <a:t>: morogoro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Type of disability: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Mental</a:t>
            </a:r>
            <a:r>
              <a:rPr lang="en-US" dirty="0" smtClean="0"/>
              <a:t> Disability  </a:t>
            </a:r>
          </a:p>
          <a:p>
            <a:endParaRPr lang="en-US" dirty="0"/>
          </a:p>
        </p:txBody>
      </p:sp>
      <p:pic>
        <p:nvPicPr>
          <p:cNvPr id="17410" name="Picture 2" descr="H:\DCIM\100MEDIA\PTDC01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89" y="1600200"/>
            <a:ext cx="34130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556</Words>
  <Application>Microsoft Office PowerPoint</Application>
  <PresentationFormat>On-screen Show (4:3)</PresentationFormat>
  <Paragraphs>156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Name:Abdala Alfan</vt:lpstr>
      <vt:lpstr>Name:Shabani Masudi</vt:lpstr>
      <vt:lpstr>Name:Mashaka </vt:lpstr>
      <vt:lpstr>Name:Ave maria amani</vt:lpstr>
      <vt:lpstr>Name:Primas</vt:lpstr>
      <vt:lpstr>Name:wahabi Hassani</vt:lpstr>
      <vt:lpstr>Name:Fatuma Saidi</vt:lpstr>
      <vt:lpstr>Name: emmanuel  S. Mwenura</vt:lpstr>
      <vt:lpstr>Name:Shabani Magomba</vt:lpstr>
      <vt:lpstr>Name: Asimwe Kalokola</vt:lpstr>
      <vt:lpstr>Name:Shabani Masudi</vt:lpstr>
      <vt:lpstr>Name: Eunis Nolasco</vt:lpstr>
      <vt:lpstr>Name: Sabrina juma </vt:lpstr>
      <vt:lpstr>Name: Zainabu John</vt:lpstr>
      <vt:lpstr>Name:Hadija Kilo</vt:lpstr>
      <vt:lpstr>Name:Kelvin Hamisi</vt:lpstr>
      <vt:lpstr>Name: Bruno Emmanuel </vt:lpstr>
      <vt:lpstr>Name: Victoria Mrosso </vt:lpstr>
      <vt:lpstr>Name:Hamza Mruma </vt:lpstr>
      <vt:lpstr>Name: Johnson Komba</vt:lpstr>
      <vt:lpstr>Name:Lucia Francis</vt:lpstr>
      <vt:lpstr>Name:Yohana Masatus</vt:lpstr>
      <vt:lpstr>Name:Benadetha Gowele</vt:lpstr>
      <vt:lpstr>Name:Radhia Twahil</vt:lpstr>
      <vt:lpstr>Name:Johari Ally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AMANI PC1</dc:creator>
  <cp:lastModifiedBy>user</cp:lastModifiedBy>
  <cp:revision>67</cp:revision>
  <dcterms:created xsi:type="dcterms:W3CDTF">2016-11-17T22:39:03Z</dcterms:created>
  <dcterms:modified xsi:type="dcterms:W3CDTF">2016-11-24T07:07:23Z</dcterms:modified>
</cp:coreProperties>
</file>