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77" r:id="rId23"/>
    <p:sldId id="27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0BAC-31A8-4AE5-9134-B8E9E0910ADA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B5BB-A681-4225-B1C6-9A6551F8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B5BB-A681-4225-B1C6-9A6551F860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B5BB-A681-4225-B1C6-9A6551F8607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1E18-62B7-44A1-A948-66412719D95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7F8A-C385-45DE-94F4-267E1283C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FR. BEATUS M.SEWANDO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DIRECTOR OF AMANI</a:t>
            </a:r>
            <a:endParaRPr lang="en-US" dirty="0"/>
          </a:p>
        </p:txBody>
      </p:sp>
      <p:pic>
        <p:nvPicPr>
          <p:cNvPr id="9219" name="Picture 3" descr="H:\DSCF6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438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HALIDA JUMA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HEAD OF AMANI TOURISM DEPARTMENT </a:t>
            </a:r>
            <a:endParaRPr lang="en-US" dirty="0"/>
          </a:p>
        </p:txBody>
      </p:sp>
      <p:pic>
        <p:nvPicPr>
          <p:cNvPr id="6147" name="Picture 3" descr="C:\Users\AMANI PC1\Desktop\Picture 5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ESTER JOSEPH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AMANI CENTRE CASHIA </a:t>
            </a:r>
            <a:endParaRPr lang="en-US" dirty="0"/>
          </a:p>
        </p:txBody>
      </p:sp>
      <p:pic>
        <p:nvPicPr>
          <p:cNvPr id="2053" name="Picture 5" descr="C:\Users\AMANI PC1\Desktop\DSCF6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038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THOBIAS STIVIN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 OF PHYSIOTHERAPY </a:t>
            </a:r>
            <a:endParaRPr lang="en-US" dirty="0"/>
          </a:p>
        </p:txBody>
      </p:sp>
      <p:pic>
        <p:nvPicPr>
          <p:cNvPr id="6146" name="Picture 2" descr="C:\Users\AMANI PC1\Desktop\AMANI PHOTO\WATENAJI WA AMANI\DSCF6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37517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ZENA SELEMANI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NURSE OF AMANI CENTRE</a:t>
            </a:r>
            <a:endParaRPr lang="en-US" dirty="0"/>
          </a:p>
        </p:txBody>
      </p:sp>
      <p:pic>
        <p:nvPicPr>
          <p:cNvPr id="4098" name="Picture 2" descr="C:\Users\AMANI PC1\Desktop\AMANI PHOTO\WATENAJI WA AMANI\DSCF6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429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MAGRETH MSELEMU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AMANI NURSARY SCHOOL TEACHER</a:t>
            </a:r>
            <a:endParaRPr lang="en-US" dirty="0"/>
          </a:p>
        </p:txBody>
      </p:sp>
      <p:pic>
        <p:nvPicPr>
          <p:cNvPr id="4099" name="Picture 3" descr="C:\Users\AMANI PC1\Desktop\DSCF6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419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CONRAD ANTONY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 OF EDUCATION DEPARTMENT</a:t>
            </a:r>
            <a:endParaRPr lang="en-US" dirty="0"/>
          </a:p>
        </p:txBody>
      </p:sp>
      <p:pic>
        <p:nvPicPr>
          <p:cNvPr id="5122" name="Picture 2" descr="C:\Users\AMANI PC1\Desktop\AMANI PHOTO\WATENAJI WA AMANI\DSCF6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100" y="2095500"/>
            <a:ext cx="4648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MARTHA KIMALO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MATRON AND STORE KEEPER DEPARTMENT </a:t>
            </a:r>
          </a:p>
          <a:p>
            <a:endParaRPr lang="en-US" dirty="0"/>
          </a:p>
        </p:txBody>
      </p:sp>
      <p:pic>
        <p:nvPicPr>
          <p:cNvPr id="7170" name="Picture 2" descr="C:\Users\AMANI PC1\Desktop\AMANI PHOTO\WATENAJI WA AMANI\DSCF6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100" y="21717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 ELIAS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SHOES  DEPARTMENT</a:t>
            </a:r>
            <a:endParaRPr lang="en-US" dirty="0"/>
          </a:p>
        </p:txBody>
      </p:sp>
      <p:pic>
        <p:nvPicPr>
          <p:cNvPr id="10243" name="Picture 3" descr="C:\Users\AMANI PC1\Desktop\AMANI PHOTO\WATENAJI WA AMANI\DSCF6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505200" cy="475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ISDORY POULO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AMANI DRIVER</a:t>
            </a:r>
            <a:endParaRPr lang="en-US" dirty="0"/>
          </a:p>
        </p:txBody>
      </p:sp>
      <p:pic>
        <p:nvPicPr>
          <p:cNvPr id="11266" name="Picture 2" descr="C:\Users\AMANI PC1\Desktop\AMANI PHOTO\WATENAJI WA AMANI\DSCF6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451377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MOSES MWAKATOGWA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 OF AMANI TRANSPORT</a:t>
            </a:r>
            <a:endParaRPr lang="en-US" dirty="0"/>
          </a:p>
        </p:txBody>
      </p:sp>
      <p:pic>
        <p:nvPicPr>
          <p:cNvPr id="2050" name="Picture 2" descr="C:\Users\AMANI PC1\Desktop\Screenshot_2016-11-03-14-24-1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80610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CONSTANCIA MAGOMBA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MANI PC1\Desktop\AMANI PHOTO\WATENAJI WA AMANI\DSCF6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657600" cy="52578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AMANI SECRETARY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THOMAS SENYAGWA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AMANI PRODUCTION MAGER</a:t>
            </a:r>
            <a:endParaRPr lang="en-US" dirty="0"/>
          </a:p>
        </p:txBody>
      </p:sp>
      <p:pic>
        <p:nvPicPr>
          <p:cNvPr id="1027" name="Picture 3" descr="C:\Users\AMANI PC1\Desktop\THOMAS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429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EMMANUEL ELIAS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DEAF TEACHER</a:t>
            </a:r>
            <a:endParaRPr lang="en-US" dirty="0"/>
          </a:p>
        </p:txBody>
      </p:sp>
      <p:pic>
        <p:nvPicPr>
          <p:cNvPr id="1027" name="Picture 3" descr="C:\Users\AMANI PC1\Desktop\IMGP3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371600"/>
            <a:ext cx="3962400" cy="475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VILETH DAVID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 OF THE KITCHEN DEPARTMENT</a:t>
            </a:r>
            <a:endParaRPr lang="en-US" dirty="0"/>
          </a:p>
        </p:txBody>
      </p:sp>
      <p:pic>
        <p:nvPicPr>
          <p:cNvPr id="3074" name="Picture 2" descr="C:\Users\AMANI PC1\Desktop\DSCF67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BENEDICTY  L. ASTERY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STATIONARY DEPARTMENT</a:t>
            </a:r>
            <a:endParaRPr lang="en-US" dirty="0"/>
          </a:p>
        </p:txBody>
      </p:sp>
      <p:pic>
        <p:nvPicPr>
          <p:cNvPr id="5122" name="Picture 2" descr="C:\Users\AMANI PC1\Desktop\kh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03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BR. DANIEL DOMINIC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PHYSIOTHERAPHY DEPARTMENT </a:t>
            </a:r>
            <a:endParaRPr lang="en-US" dirty="0"/>
          </a:p>
        </p:txBody>
      </p:sp>
      <p:pic>
        <p:nvPicPr>
          <p:cNvPr id="1026" name="Picture 2" descr="C:\Users\AMANI PC1\Desktop\AMANI PHOTO\WATENAJI WA AMANI\DSCF6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41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STEPHANIA NYAMBO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TOILER DEPARTMENT </a:t>
            </a:r>
            <a:endParaRPr lang="en-US" dirty="0"/>
          </a:p>
        </p:txBody>
      </p:sp>
      <p:pic>
        <p:nvPicPr>
          <p:cNvPr id="12290" name="Picture 2" descr="C:\Users\AMANI PC1\Desktop\DSCF6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819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SOPHIA MWITA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PHYSIOTHERAPHY DEPARTMENT </a:t>
            </a:r>
            <a:endParaRPr lang="en-US" dirty="0"/>
          </a:p>
        </p:txBody>
      </p:sp>
      <p:pic>
        <p:nvPicPr>
          <p:cNvPr id="11266" name="Picture 2" descr="C:\Users\AMANI PC1\Desktop\DSCF66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11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MARIA PETRO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DAYCARE TEACHER </a:t>
            </a:r>
            <a:endParaRPr lang="en-US" dirty="0"/>
          </a:p>
        </p:txBody>
      </p:sp>
      <p:pic>
        <p:nvPicPr>
          <p:cNvPr id="8194" name="Picture 2" descr="I:\DCIM\606_FUJI\DSCF67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352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GETRUDA  THOMAS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STATIONARY </a:t>
            </a:r>
            <a:r>
              <a:rPr lang="en-US" dirty="0" smtClean="0"/>
              <a:t>DEPARTMENT </a:t>
            </a:r>
            <a:endParaRPr lang="en-US" dirty="0"/>
          </a:p>
        </p:txBody>
      </p:sp>
      <p:pic>
        <p:nvPicPr>
          <p:cNvPr id="3075" name="Picture 3" descr="I:\DCIM\606_FUJI\DSCF68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100" y="2019300"/>
            <a:ext cx="4876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EPIFANIA D. KILATY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STATIONARY DEPARTMENT </a:t>
            </a:r>
            <a:endParaRPr lang="en-US" dirty="0"/>
          </a:p>
        </p:txBody>
      </p:sp>
      <p:pic>
        <p:nvPicPr>
          <p:cNvPr id="7170" name="Picture 2" descr="I:\DCIM\606_FUJI\DSCF6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7337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SALVATORY AGUSTINO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AMANI SOCIAL WOKER</a:t>
            </a:r>
            <a:endParaRPr lang="en-US" dirty="0"/>
          </a:p>
        </p:txBody>
      </p:sp>
      <p:pic>
        <p:nvPicPr>
          <p:cNvPr id="2050" name="Picture 2" descr="C:\Users\AMANI PC1\Desktop\AMANI PHOTO\WATENAJI WA AMANI\DSCF6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733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OLIVA SIMEO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r>
              <a:rPr lang="en-US" dirty="0" smtClean="0"/>
              <a:t>DAYCARE TEACHER</a:t>
            </a:r>
            <a:endParaRPr lang="en-US" dirty="0"/>
          </a:p>
        </p:txBody>
      </p:sp>
      <p:pic>
        <p:nvPicPr>
          <p:cNvPr id="4099" name="Picture 3" descr="I:\DCIM\606_FUJI\DSCF67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429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RESTITUTA PETRO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PHISIOTHERAPHY DEPARTMENT </a:t>
            </a:r>
            <a:endParaRPr lang="en-US" dirty="0"/>
          </a:p>
        </p:txBody>
      </p:sp>
      <p:pic>
        <p:nvPicPr>
          <p:cNvPr id="9218" name="Picture 2" descr="I:\DCIM\606_FUJI\DSCF67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657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ROSEMARY DANIEL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I:\DCIM\606_FUJI\DSCF6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754" y="1981644"/>
            <a:ext cx="4876801" cy="380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VERONICA VELENCE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:\watawa\DSCF6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352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SR. JULIANA RICHARD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AMANI PC1\Desktop\DSCF6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2057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SIJARI OMARY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AMANI COMMUNITY WOKER </a:t>
            </a:r>
            <a:endParaRPr lang="en-US" dirty="0"/>
          </a:p>
        </p:txBody>
      </p:sp>
      <p:pic>
        <p:nvPicPr>
          <p:cNvPr id="7170" name="Picture 2" descr="C:\Users\AMANI PC1\Desktop\PTDC00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038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CONSTANSIA MSELEWA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 OF AMANI DAY CARE</a:t>
            </a:r>
            <a:endParaRPr lang="en-US" dirty="0"/>
          </a:p>
        </p:txBody>
      </p:sp>
      <p:pic>
        <p:nvPicPr>
          <p:cNvPr id="9218" name="Picture 2" descr="C:\Users\AMANI PC1\Desktop\AMANI PHOTO\WATENAJI WA AMANI\DSCF67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451377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JOYCE NGAIRO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HEAD OF AMANI CANTEEN </a:t>
            </a:r>
            <a:endParaRPr lang="en-US" dirty="0"/>
          </a:p>
        </p:txBody>
      </p:sp>
      <p:pic>
        <p:nvPicPr>
          <p:cNvPr id="6146" name="Picture 2" descr="C:\Users\AMANI PC1\Desktop\AMANI PHOTO\WATENAJI WA AMANI\DSCF67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657600" cy="475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PILI RASHIDI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FOOD PROVIDER  AMANI CANTEEN</a:t>
            </a:r>
          </a:p>
        </p:txBody>
      </p:sp>
      <p:pic>
        <p:nvPicPr>
          <p:cNvPr id="1026" name="Picture 2" descr="C:\Users\AMANI PC1\Desktop\AMANI PHOTO\WATENAJI WA AMANI\DSCF67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298977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SHANI HASSANI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FOOD PROVIDER AMANI  CANTEEN </a:t>
            </a:r>
            <a:endParaRPr lang="en-US" dirty="0"/>
          </a:p>
        </p:txBody>
      </p:sp>
      <p:pic>
        <p:nvPicPr>
          <p:cNvPr id="5123" name="Picture 3" descr="C:\Users\AMANI PC1\Desktop\AMANI PHOTO\WATENAJI WA AMANI\PTDC0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447800"/>
            <a:ext cx="349721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SHANI MOHAMEDI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FOOD PROVIDER  AMANI CANTEEN </a:t>
            </a:r>
            <a:endParaRPr lang="en-US" dirty="0"/>
          </a:p>
        </p:txBody>
      </p:sp>
      <p:pic>
        <p:nvPicPr>
          <p:cNvPr id="2050" name="Picture 2" descr="C:\Users\AMANI PC1\Desktop\AMANI PHOTO\WATENAJI WA AMANI\DSCF67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657601" cy="483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199</Words>
  <Application>Microsoft Office PowerPoint</Application>
  <PresentationFormat>On-screen Show (4:3)</PresentationFormat>
  <Paragraphs>67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FR. BEATUS M.SEWANDO</vt:lpstr>
      <vt:lpstr>CONSTANCIA MAGOMBA </vt:lpstr>
      <vt:lpstr>SALVATORY AGUSTINO  </vt:lpstr>
      <vt:lpstr>SIJARI OMARY  </vt:lpstr>
      <vt:lpstr>CONSTANSIA MSELEWA</vt:lpstr>
      <vt:lpstr>JOYCE NGAIRO </vt:lpstr>
      <vt:lpstr>PILI RASHIDI</vt:lpstr>
      <vt:lpstr>SHANI HASSANI </vt:lpstr>
      <vt:lpstr>SHANI MOHAMEDI</vt:lpstr>
      <vt:lpstr>HALIDA JUMA</vt:lpstr>
      <vt:lpstr>ESTER JOSEPH</vt:lpstr>
      <vt:lpstr>THOBIAS STIVIN</vt:lpstr>
      <vt:lpstr>ZENA SELEMANI</vt:lpstr>
      <vt:lpstr>MAGRETH MSELEMU</vt:lpstr>
      <vt:lpstr>CONRAD ANTONY</vt:lpstr>
      <vt:lpstr>MARTHA KIMALO</vt:lpstr>
      <vt:lpstr>BARAKA ELIAS</vt:lpstr>
      <vt:lpstr>ISDORY POULO</vt:lpstr>
      <vt:lpstr>MOSES MWAKATOGWA</vt:lpstr>
      <vt:lpstr>THOMAS SENYAGWA</vt:lpstr>
      <vt:lpstr>EMMANUEL ELIAS</vt:lpstr>
      <vt:lpstr>VILETH DAVID</vt:lpstr>
      <vt:lpstr>BENEDICTY  L. ASTERY</vt:lpstr>
      <vt:lpstr>BR. DANIEL DOMINIC</vt:lpstr>
      <vt:lpstr>SR. STEPHANIA NYAMBO</vt:lpstr>
      <vt:lpstr>SR. SOPHIA MWITA  </vt:lpstr>
      <vt:lpstr>SR. MARIA PETRO</vt:lpstr>
      <vt:lpstr>SR. GETRUDA  THOMAS</vt:lpstr>
      <vt:lpstr>SR. EPIFANIA D. KILATY</vt:lpstr>
      <vt:lpstr>SR. OLIVA SIMEO </vt:lpstr>
      <vt:lpstr> SR. RESTITUTA PETRO </vt:lpstr>
      <vt:lpstr>SR. ROSEMARY DANIEL </vt:lpstr>
      <vt:lpstr>SR. VERONICA VELENCE</vt:lpstr>
      <vt:lpstr>SR. JULIANA RICHARD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AMANI PC1</dc:creator>
  <cp:lastModifiedBy>user</cp:lastModifiedBy>
  <cp:revision>102</cp:revision>
  <dcterms:created xsi:type="dcterms:W3CDTF">2016-11-02T21:41:00Z</dcterms:created>
  <dcterms:modified xsi:type="dcterms:W3CDTF">2016-11-07T12:35:26Z</dcterms:modified>
</cp:coreProperties>
</file>